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507D27-F654-4F0C-9573-027EE30BAFBA}"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8712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07D27-F654-4F0C-9573-027EE30BAFBA}"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260907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07D27-F654-4F0C-9573-027EE30BAFBA}"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296825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07D27-F654-4F0C-9573-027EE30BAFBA}"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9937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07D27-F654-4F0C-9573-027EE30BAFBA}" type="datetimeFigureOut">
              <a:rPr lang="en-US" smtClean="0"/>
              <a:pPr/>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216646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507D27-F654-4F0C-9573-027EE30BAFBA}"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0605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507D27-F654-4F0C-9573-027EE30BAFBA}" type="datetimeFigureOut">
              <a:rPr lang="en-US" smtClean="0"/>
              <a:pPr/>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29172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507D27-F654-4F0C-9573-027EE30BAFBA}" type="datetimeFigureOut">
              <a:rPr lang="en-US" smtClean="0"/>
              <a:pPr/>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26337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07D27-F654-4F0C-9573-027EE30BAFBA}" type="datetimeFigureOut">
              <a:rPr lang="en-US" smtClean="0"/>
              <a:pPr/>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81860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07D27-F654-4F0C-9573-027EE30BAFBA}"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231292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07D27-F654-4F0C-9573-027EE30BAFBA}" type="datetimeFigureOut">
              <a:rPr lang="en-US" smtClean="0"/>
              <a:pPr/>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FB17-FDD1-4603-BDC8-7AE71C5C242A}" type="slidenum">
              <a:rPr lang="en-US" smtClean="0"/>
              <a:pPr/>
              <a:t>‹#›</a:t>
            </a:fld>
            <a:endParaRPr lang="en-US"/>
          </a:p>
        </p:txBody>
      </p:sp>
    </p:spTree>
    <p:extLst>
      <p:ext uri="{BB962C8B-B14F-4D97-AF65-F5344CB8AC3E}">
        <p14:creationId xmlns:p14="http://schemas.microsoft.com/office/powerpoint/2010/main" val="388099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07D27-F654-4F0C-9573-027EE30BAFBA}" type="datetimeFigureOut">
              <a:rPr lang="en-US" smtClean="0"/>
              <a:pPr/>
              <a:t>7/26/2022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DFB17-FDD1-4603-BDC8-7AE71C5C242A}" type="slidenum">
              <a:rPr lang="en-US" smtClean="0"/>
              <a:pPr/>
              <a:t>‹#›</a:t>
            </a:fld>
            <a:endParaRPr lang="en-US"/>
          </a:p>
        </p:txBody>
      </p:sp>
    </p:spTree>
    <p:extLst>
      <p:ext uri="{BB962C8B-B14F-4D97-AF65-F5344CB8AC3E}">
        <p14:creationId xmlns:p14="http://schemas.microsoft.com/office/powerpoint/2010/main" val="3622411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557" y="685800"/>
            <a:ext cx="7911547" cy="1143000"/>
          </a:xfrm>
        </p:spPr>
        <p:txBody>
          <a:bodyPr>
            <a:normAutofit fontScale="90000"/>
          </a:bodyPr>
          <a:lstStyle/>
          <a:p>
            <a:r>
              <a:rPr lang="en-US" sz="5300" b="1" dirty="0"/>
              <a:t>TIP LINE DISCUSSION</a:t>
            </a:r>
            <a:br>
              <a:rPr lang="en-US" sz="4800" b="1" dirty="0"/>
            </a:br>
            <a:r>
              <a:rPr lang="en-US" sz="3600" b="1" dirty="0"/>
              <a:t>COMMISSIONER JOHN </a:t>
            </a:r>
            <a:r>
              <a:rPr lang="en-US" sz="3600" b="1" dirty="0" err="1"/>
              <a:t>DeNEALE</a:t>
            </a:r>
            <a:endParaRPr lang="en-US" sz="3600" b="1" dirty="0"/>
          </a:p>
        </p:txBody>
      </p:sp>
      <p:sp>
        <p:nvSpPr>
          <p:cNvPr id="3" name="Content Placeholder 2"/>
          <p:cNvSpPr>
            <a:spLocks noGrp="1"/>
          </p:cNvSpPr>
          <p:nvPr>
            <p:ph idx="1"/>
          </p:nvPr>
        </p:nvSpPr>
        <p:spPr>
          <a:xfrm>
            <a:off x="278296" y="2590801"/>
            <a:ext cx="11463130" cy="4008782"/>
          </a:xfrm>
        </p:spPr>
        <p:txBody>
          <a:bodyPr>
            <a:normAutofit fontScale="85000" lnSpcReduction="10000"/>
          </a:bodyPr>
          <a:lstStyle/>
          <a:p>
            <a:r>
              <a:rPr lang="en-US" dirty="0"/>
              <a:t>Our Commission established the “Tip Line” to assist residents with addressing code violations.  This was based on a FLC presentation showing how a tip line helped another city with handling vacation rental code complaints.</a:t>
            </a:r>
          </a:p>
          <a:p>
            <a:r>
              <a:rPr lang="en-US" dirty="0"/>
              <a:t>Very few people want to call the police for code violations like loud parties late at night, rafting, blocking driveways, afterhours work, etc.</a:t>
            </a:r>
          </a:p>
          <a:p>
            <a:r>
              <a:rPr lang="en-US" dirty="0"/>
              <a:t>The Tip Line was a success until recently when Florida law required complainants to identify themselves. </a:t>
            </a:r>
          </a:p>
          <a:p>
            <a:r>
              <a:rPr lang="en-US" dirty="0"/>
              <a:t>Also, KCB has had problems with residents using it for inappropriate complaints like emergencies.</a:t>
            </a:r>
          </a:p>
        </p:txBody>
      </p:sp>
      <p:pic>
        <p:nvPicPr>
          <p:cNvPr id="4" name="Picture 3" descr="KCB Logo Color 2.jpg"/>
          <p:cNvPicPr>
            <a:picLocks noChangeAspect="1"/>
          </p:cNvPicPr>
          <p:nvPr/>
        </p:nvPicPr>
        <p:blipFill>
          <a:blip r:embed="rId2"/>
          <a:stretch>
            <a:fillRect/>
          </a:stretch>
        </p:blipFill>
        <p:spPr>
          <a:xfrm>
            <a:off x="168966" y="114300"/>
            <a:ext cx="2290895" cy="228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557" y="685800"/>
            <a:ext cx="7911547" cy="1143000"/>
          </a:xfrm>
        </p:spPr>
        <p:txBody>
          <a:bodyPr>
            <a:normAutofit fontScale="90000"/>
          </a:bodyPr>
          <a:lstStyle/>
          <a:p>
            <a:r>
              <a:rPr lang="en-US" sz="5300" b="1" dirty="0"/>
              <a:t>TIP LINE DISCUSSION</a:t>
            </a:r>
            <a:br>
              <a:rPr lang="en-US" sz="4800" b="1" dirty="0"/>
            </a:br>
            <a:r>
              <a:rPr lang="en-US" sz="3600" b="1" dirty="0"/>
              <a:t>COMMISSIONER JOHN </a:t>
            </a:r>
            <a:r>
              <a:rPr lang="en-US" sz="3600" b="1" dirty="0" err="1"/>
              <a:t>DeNEALE</a:t>
            </a:r>
            <a:endParaRPr lang="en-US" sz="3600" b="1" dirty="0"/>
          </a:p>
        </p:txBody>
      </p:sp>
      <p:sp>
        <p:nvSpPr>
          <p:cNvPr id="3" name="Content Placeholder 2"/>
          <p:cNvSpPr>
            <a:spLocks noGrp="1"/>
          </p:cNvSpPr>
          <p:nvPr>
            <p:ph idx="1"/>
          </p:nvPr>
        </p:nvSpPr>
        <p:spPr>
          <a:xfrm>
            <a:off x="278296" y="2590801"/>
            <a:ext cx="11463130" cy="4008782"/>
          </a:xfrm>
        </p:spPr>
        <p:txBody>
          <a:bodyPr>
            <a:normAutofit fontScale="85000" lnSpcReduction="10000"/>
          </a:bodyPr>
          <a:lstStyle/>
          <a:p>
            <a:r>
              <a:rPr lang="en-US" dirty="0"/>
              <a:t>Due to our high number of vacation rentals, 600+, residents need an avenue to obtain information on our codes and how to handle complaints.</a:t>
            </a:r>
          </a:p>
          <a:p>
            <a:r>
              <a:rPr lang="en-US" dirty="0"/>
              <a:t>Recommend establishing a “Code violation information line.”</a:t>
            </a:r>
          </a:p>
          <a:p>
            <a:pPr lvl="1"/>
            <a:r>
              <a:rPr lang="en-US" dirty="0"/>
              <a:t>First, a recording would direct the call to 911 for an emergency or the county dispatch number if immediate action is required.</a:t>
            </a:r>
          </a:p>
          <a:p>
            <a:pPr lvl="1"/>
            <a:r>
              <a:rPr lang="en-US" dirty="0"/>
              <a:t>If a text is received, an automatic reply would be sent with the same information.</a:t>
            </a:r>
          </a:p>
          <a:p>
            <a:pPr lvl="1"/>
            <a:r>
              <a:rPr lang="en-US" dirty="0"/>
              <a:t>Then, a staff member would connect the caller or direct the text to the appropriate person or take a message to be addressed as soon as possible.  The requirement to identify themselves would also be addressed.</a:t>
            </a:r>
          </a:p>
        </p:txBody>
      </p:sp>
      <p:pic>
        <p:nvPicPr>
          <p:cNvPr id="4" name="Picture 3" descr="KCB Logo Color 2.jpg"/>
          <p:cNvPicPr>
            <a:picLocks noChangeAspect="1"/>
          </p:cNvPicPr>
          <p:nvPr/>
        </p:nvPicPr>
        <p:blipFill>
          <a:blip r:embed="rId2"/>
          <a:stretch>
            <a:fillRect/>
          </a:stretch>
        </p:blipFill>
        <p:spPr>
          <a:xfrm>
            <a:off x="168966" y="114300"/>
            <a:ext cx="2290895" cy="2286000"/>
          </a:xfrm>
          <a:prstGeom prst="rect">
            <a:avLst/>
          </a:prstGeom>
          <a:noFill/>
        </p:spPr>
      </p:pic>
    </p:spTree>
    <p:extLst>
      <p:ext uri="{BB962C8B-B14F-4D97-AF65-F5344CB8AC3E}">
        <p14:creationId xmlns:p14="http://schemas.microsoft.com/office/powerpoint/2010/main" val="403484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557" y="685800"/>
            <a:ext cx="7911547" cy="1143000"/>
          </a:xfrm>
        </p:spPr>
        <p:txBody>
          <a:bodyPr>
            <a:normAutofit fontScale="90000"/>
          </a:bodyPr>
          <a:lstStyle/>
          <a:p>
            <a:r>
              <a:rPr lang="en-US" sz="5300" b="1" dirty="0"/>
              <a:t>TIP LINE DISCUSSION</a:t>
            </a:r>
            <a:br>
              <a:rPr lang="en-US" sz="4800" b="1" dirty="0"/>
            </a:br>
            <a:r>
              <a:rPr lang="en-US" sz="3600" b="1" dirty="0"/>
              <a:t>COMMISSIONER JOHN </a:t>
            </a:r>
            <a:r>
              <a:rPr lang="en-US" sz="3600" b="1" dirty="0" err="1"/>
              <a:t>DeNEALE</a:t>
            </a:r>
            <a:endParaRPr lang="en-US" sz="3600" b="1" dirty="0"/>
          </a:p>
        </p:txBody>
      </p:sp>
      <p:sp>
        <p:nvSpPr>
          <p:cNvPr id="3" name="Content Placeholder 2"/>
          <p:cNvSpPr>
            <a:spLocks noGrp="1"/>
          </p:cNvSpPr>
          <p:nvPr>
            <p:ph idx="1"/>
          </p:nvPr>
        </p:nvSpPr>
        <p:spPr>
          <a:xfrm>
            <a:off x="265043" y="2453310"/>
            <a:ext cx="11463130" cy="4290390"/>
          </a:xfrm>
        </p:spPr>
        <p:txBody>
          <a:bodyPr>
            <a:normAutofit lnSpcReduction="10000"/>
          </a:bodyPr>
          <a:lstStyle/>
          <a:p>
            <a:r>
              <a:rPr lang="en-US" dirty="0"/>
              <a:t>Examples of non-emergencies:</a:t>
            </a:r>
          </a:p>
          <a:p>
            <a:pPr lvl="1"/>
            <a:r>
              <a:rPr lang="en-US" dirty="0"/>
              <a:t>Immediate action (Police dispatch no.):</a:t>
            </a:r>
          </a:p>
          <a:p>
            <a:pPr marL="914400" lvl="2" indent="0">
              <a:buNone/>
            </a:pPr>
            <a:r>
              <a:rPr lang="en-US" dirty="0"/>
              <a:t>Loud late party				Dangerous activity</a:t>
            </a:r>
          </a:p>
          <a:p>
            <a:pPr marL="914400" lvl="2" indent="0">
              <a:buNone/>
            </a:pPr>
            <a:r>
              <a:rPr lang="en-US" dirty="0"/>
              <a:t>Blocking their driveway			   Swimming at Sunset Park</a:t>
            </a:r>
          </a:p>
          <a:p>
            <a:pPr marL="914400" lvl="2" indent="0">
              <a:buNone/>
            </a:pPr>
            <a:r>
              <a:rPr lang="en-US" dirty="0"/>
              <a:t>After hours noisy work			   High speed on a canal</a:t>
            </a:r>
          </a:p>
          <a:p>
            <a:pPr marL="914400" lvl="2" indent="0">
              <a:buNone/>
            </a:pPr>
            <a:r>
              <a:rPr lang="en-US" dirty="0"/>
              <a:t>Loose dogs, especially large and/or aggressive</a:t>
            </a:r>
          </a:p>
          <a:p>
            <a:pPr lvl="1"/>
            <a:r>
              <a:rPr lang="en-US" dirty="0"/>
              <a:t>Business hours action (Code violation information no.):</a:t>
            </a:r>
          </a:p>
          <a:p>
            <a:pPr marL="914400" lvl="2" indent="0">
              <a:buNone/>
            </a:pPr>
            <a:r>
              <a:rPr lang="en-US" dirty="0"/>
              <a:t>Over crowding				No building permit</a:t>
            </a:r>
          </a:p>
          <a:p>
            <a:pPr marL="914400" lvl="2" indent="0">
              <a:buNone/>
            </a:pPr>
            <a:r>
              <a:rPr lang="en-US" dirty="0"/>
              <a:t>Two or more trailers			Unmaintained property</a:t>
            </a:r>
          </a:p>
          <a:p>
            <a:pPr marL="914400" lvl="2" indent="0">
              <a:buNone/>
            </a:pPr>
            <a:r>
              <a:rPr lang="en-US" dirty="0"/>
              <a:t>Illegal rental				</a:t>
            </a:r>
          </a:p>
          <a:p>
            <a:pPr lvl="2"/>
            <a:endParaRPr lang="en-US" dirty="0"/>
          </a:p>
        </p:txBody>
      </p:sp>
      <p:pic>
        <p:nvPicPr>
          <p:cNvPr id="4" name="Picture 3" descr="KCB Logo Color 2.jpg"/>
          <p:cNvPicPr>
            <a:picLocks noChangeAspect="1"/>
          </p:cNvPicPr>
          <p:nvPr/>
        </p:nvPicPr>
        <p:blipFill>
          <a:blip r:embed="rId2"/>
          <a:stretch>
            <a:fillRect/>
          </a:stretch>
        </p:blipFill>
        <p:spPr>
          <a:xfrm>
            <a:off x="168966" y="114300"/>
            <a:ext cx="2290895" cy="2286000"/>
          </a:xfrm>
          <a:prstGeom prst="rect">
            <a:avLst/>
          </a:prstGeom>
          <a:noFill/>
        </p:spPr>
      </p:pic>
    </p:spTree>
    <p:extLst>
      <p:ext uri="{BB962C8B-B14F-4D97-AF65-F5344CB8AC3E}">
        <p14:creationId xmlns:p14="http://schemas.microsoft.com/office/powerpoint/2010/main" val="262576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557" y="685800"/>
            <a:ext cx="7911547" cy="1143000"/>
          </a:xfrm>
        </p:spPr>
        <p:txBody>
          <a:bodyPr>
            <a:normAutofit fontScale="90000"/>
          </a:bodyPr>
          <a:lstStyle/>
          <a:p>
            <a:r>
              <a:rPr lang="en-US" sz="5300" b="1" dirty="0"/>
              <a:t>TIP LINE DISCUSSION</a:t>
            </a:r>
            <a:br>
              <a:rPr lang="en-US" sz="4800" b="1" dirty="0"/>
            </a:br>
            <a:r>
              <a:rPr lang="en-US" sz="3600" b="1" dirty="0"/>
              <a:t>COMMISSIONER JOHN </a:t>
            </a:r>
            <a:r>
              <a:rPr lang="en-US" sz="3600" b="1" dirty="0" err="1"/>
              <a:t>DeNEALE</a:t>
            </a:r>
            <a:endParaRPr lang="en-US" sz="3600" b="1" dirty="0"/>
          </a:p>
        </p:txBody>
      </p:sp>
      <p:pic>
        <p:nvPicPr>
          <p:cNvPr id="4" name="Picture 3" descr="KCB Logo Color 2.jpg"/>
          <p:cNvPicPr>
            <a:picLocks noChangeAspect="1"/>
          </p:cNvPicPr>
          <p:nvPr/>
        </p:nvPicPr>
        <p:blipFill>
          <a:blip r:embed="rId2"/>
          <a:stretch>
            <a:fillRect/>
          </a:stretch>
        </p:blipFill>
        <p:spPr>
          <a:xfrm>
            <a:off x="168966" y="114300"/>
            <a:ext cx="2290895" cy="2286000"/>
          </a:xfrm>
          <a:prstGeom prst="rect">
            <a:avLst/>
          </a:prstGeom>
          <a:noFill/>
        </p:spPr>
      </p:pic>
      <p:sp>
        <p:nvSpPr>
          <p:cNvPr id="6" name="Content Placeholder 5">
            <a:extLst>
              <a:ext uri="{FF2B5EF4-FFF2-40B4-BE49-F238E27FC236}">
                <a16:creationId xmlns:a16="http://schemas.microsoft.com/office/drawing/2014/main" id="{C0F911C9-E862-30B8-1B53-4C20F233C1F8}"/>
              </a:ext>
            </a:extLst>
          </p:cNvPr>
          <p:cNvSpPr>
            <a:spLocks noGrp="1"/>
          </p:cNvSpPr>
          <p:nvPr>
            <p:ph idx="1"/>
          </p:nvPr>
        </p:nvSpPr>
        <p:spPr>
          <a:xfrm>
            <a:off x="609600" y="2647123"/>
            <a:ext cx="10972800" cy="4096578"/>
          </a:xfrm>
        </p:spPr>
        <p:txBody>
          <a:bodyPr>
            <a:normAutofit fontScale="92500" lnSpcReduction="20000"/>
          </a:bodyPr>
          <a:lstStyle/>
          <a:p>
            <a:r>
              <a:rPr lang="en-US" dirty="0"/>
              <a:t>KCB has some tough ordinances that help maintain our city to the standards we enjoy.  If we do not want to send the message to our residents that codes matter less than trailer parking, we need to give them an avenue to at least learn how to navigate them.</a:t>
            </a:r>
          </a:p>
          <a:p>
            <a:r>
              <a:rPr lang="en-US" dirty="0"/>
              <a:t>The Code Officer is the appropriate position to handle this function.</a:t>
            </a:r>
          </a:p>
          <a:p>
            <a:r>
              <a:rPr lang="en-US" dirty="0"/>
              <a:t>Our police and staff can’t be everywhere.  We need informed citizens to be involved.</a:t>
            </a:r>
          </a:p>
          <a:p>
            <a:r>
              <a:rPr lang="en-US" dirty="0"/>
              <a:t>This would be accomplished with information on when and how to use the information line or the police dispatch number (E-mails, web postings and flyers).</a:t>
            </a:r>
          </a:p>
        </p:txBody>
      </p:sp>
    </p:spTree>
    <p:extLst>
      <p:ext uri="{BB962C8B-B14F-4D97-AF65-F5344CB8AC3E}">
        <p14:creationId xmlns:p14="http://schemas.microsoft.com/office/powerpoint/2010/main" val="39080694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437</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TIP LINE DISCUSSION COMMISSIONER JOHN DeNEALE</vt:lpstr>
      <vt:lpstr>TIP LINE DISCUSSION COMMISSIONER JOHN DeNEALE</vt:lpstr>
      <vt:lpstr>TIP LINE DISCUSSION COMMISSIONER JOHN DeNEALE</vt:lpstr>
      <vt:lpstr>TIP LINE DISCUSSION COMMISSIONER JOHN DeNEALE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 LINE DISCUSSION COMMISSIONER JOHN DeNEALE</dc:title>
  <dc:creator>JOHN DENEALE</dc:creator>
  <cp:lastModifiedBy>JOHN DENEALE</cp:lastModifiedBy>
  <cp:revision>35</cp:revision>
  <cp:lastPrinted>2022-07-26T12:46:41Z</cp:lastPrinted>
  <dcterms:created xsi:type="dcterms:W3CDTF">2022-07-25T21:53:20Z</dcterms:created>
  <dcterms:modified xsi:type="dcterms:W3CDTF">2022-07-26T13:17:49Z</dcterms:modified>
</cp:coreProperties>
</file>